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0"/>
  </p:notesMasterIdLst>
  <p:sldIdLst>
    <p:sldId id="256" r:id="rId8"/>
    <p:sldId id="263" r:id="rId9"/>
    <p:sldId id="264" r:id="rId10"/>
    <p:sldId id="265" r:id="rId11"/>
    <p:sldId id="268" r:id="rId12"/>
    <p:sldId id="266" r:id="rId13"/>
    <p:sldId id="267" r:id="rId14"/>
    <p:sldId id="258" r:id="rId15"/>
    <p:sldId id="259" r:id="rId16"/>
    <p:sldId id="260" r:id="rId17"/>
    <p:sldId id="269" r:id="rId18"/>
    <p:sldId id="26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80008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3329B-F2EE-4AB6-BA72-C4A000FF526F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B0F26-0434-4B02-8ED0-6E15D28551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34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B0F26-0434-4B02-8ED0-6E15D28551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1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1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1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1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3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4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2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0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2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55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4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89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1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0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71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3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1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5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2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3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4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1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16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9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6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7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34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3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13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9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0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69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7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854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2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06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4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7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6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6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1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00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8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9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40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37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6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8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6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7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7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4692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6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3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5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4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60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1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71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1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6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96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36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3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2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0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1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7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4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A1880-9EFB-4DDE-8FA7-326CF3A0199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7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2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9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9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7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06877" y="368135"/>
            <a:ext cx="12195958" cy="394260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latin typeface="Monotype Corsiva" panose="03010101010201010101" pitchFamily="66" charset="0"/>
              </a:rPr>
            </a:br>
            <a:r>
              <a:rPr lang="ru-RU" sz="5400" b="1" dirty="0">
                <a:latin typeface="Monotype Corsiva" panose="03010101010201010101" pitchFamily="66" charset="0"/>
              </a:rPr>
              <a:t/>
            </a:r>
            <a:br>
              <a:rPr lang="ru-RU" sz="5400" b="1" dirty="0">
                <a:latin typeface="Monotype Corsiva" panose="03010101010201010101" pitchFamily="66" charset="0"/>
              </a:rPr>
            </a:br>
            <a:r>
              <a:rPr lang="ru-RU" sz="5400" b="1" dirty="0" smtClean="0">
                <a:latin typeface="Monotype Corsiva" panose="03010101010201010101" pitchFamily="66" charset="0"/>
              </a:rPr>
              <a:t>СЕМИНАР-ПРАКТИКУМ</a:t>
            </a:r>
            <a:br>
              <a:rPr lang="ru-RU" sz="54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>для начинающих педагогов</a:t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«МНЕМОТЕХНИКА </a:t>
            </a:r>
            <a:br>
              <a:rPr lang="ru-RU" sz="54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как средство развития связной речи дошкольников» </a:t>
            </a:r>
            <a:br>
              <a:rPr lang="ru-RU" sz="54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endParaRPr lang="ru-RU" sz="5400" b="1" dirty="0">
              <a:solidFill>
                <a:srgbClr val="80008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06" t="31688" r="19847" b="14632"/>
          <a:stretch/>
        </p:blipFill>
        <p:spPr>
          <a:xfrm>
            <a:off x="8266069" y="3871356"/>
            <a:ext cx="2967988" cy="26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2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63" y="1697256"/>
            <a:ext cx="6252650" cy="467385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8196" y="137922"/>
            <a:ext cx="11203378" cy="155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НОД по развитию речи 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  <a:latin typeface="Monotype Corsiva" panose="03010101010201010101" pitchFamily="66" charset="0"/>
              </a:rPr>
              <a:t>«Составление описательного рассказа о домашних животных с использованием </a:t>
            </a:r>
            <a:r>
              <a:rPr lang="ru-RU" b="1" dirty="0" err="1" smtClean="0">
                <a:solidFill>
                  <a:srgbClr val="CC00CC"/>
                </a:solidFill>
                <a:latin typeface="Monotype Corsiva" panose="03010101010201010101" pitchFamily="66" charset="0"/>
              </a:rPr>
              <a:t>мнемотаблиц</a:t>
            </a:r>
            <a:r>
              <a:rPr lang="ru-RU" b="1" dirty="0" smtClean="0">
                <a:solidFill>
                  <a:srgbClr val="CC00CC"/>
                </a:solidFill>
                <a:latin typeface="Monotype Corsiva" panose="03010101010201010101" pitchFamily="66" charset="0"/>
              </a:rPr>
              <a:t>»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Дети 6-7 лет (группа компенсирующей направленности для детей с нарушением зрения)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1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6096000" y="1686294"/>
            <a:ext cx="5472975" cy="3764479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42" y="522514"/>
            <a:ext cx="4186153" cy="5427024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10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57" y="2422567"/>
            <a:ext cx="4734295" cy="3550722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51" y="819398"/>
            <a:ext cx="5098472" cy="3823854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621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мнемотехника ребенок мыслит образами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51" y="273902"/>
            <a:ext cx="9914819" cy="6310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 descr="учите ребенка каким- нибудь неизвестным ему пяти словам - он будет долго и напрасно мучаться, но свяж&lt;br /&gt;&#10;ите двадцать таких слов с картинками, и он их усвоит на лету"/>
          <p:cNvPicPr/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2"/>
          <a:stretch/>
        </p:blipFill>
        <p:spPr bwMode="auto">
          <a:xfrm>
            <a:off x="1650670" y="0"/>
            <a:ext cx="838397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8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4" y="365125"/>
            <a:ext cx="10474036" cy="3538135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Мнемотехника</a:t>
            </a:r>
            <a:r>
              <a:rPr lang="ru-RU" sz="32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совокупность приемов и методов, направленных на тренировку памяти, речи, которые помогают быстрее запомнить информацию путем образования ассоциаций, на основе визуального и аудиального, а также чувственного представления.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95" y="3603008"/>
            <a:ext cx="3851457" cy="2886501"/>
          </a:xfrm>
          <a:prstGeom prst="rect">
            <a:avLst/>
          </a:prstGeom>
          <a:ln w="381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0" y="3735966"/>
            <a:ext cx="3438055" cy="2620583"/>
          </a:xfrm>
          <a:prstGeom prst="rect">
            <a:avLst/>
          </a:prstGeom>
          <a:ln w="381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90" y="3735966"/>
            <a:ext cx="3438055" cy="2620583"/>
          </a:xfrm>
          <a:prstGeom prst="rect">
            <a:avLst/>
          </a:prstGeom>
          <a:ln w="381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95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040" y="293427"/>
            <a:ext cx="10331532" cy="225188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работу оба полушария головного мозга. Левое, которое отвечает за логическое мышление и развитие речи, и правое, которое отвечает за творческое начало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sz="4900" dirty="0"/>
          </a:p>
        </p:txBody>
      </p:sp>
      <p:pic>
        <p:nvPicPr>
          <p:cNvPr id="4" name="Рисунок 3" descr="оба полушария мозга&lt;br /&gt;&#10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94" y="2268187"/>
            <a:ext cx="6031662" cy="4056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08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2048" y="221775"/>
            <a:ext cx="5459104" cy="641444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Преимуществ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данной техники множество. Например: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внимательность, воображение, фантазия.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Развивается речь, увеличивается словарный запас.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Представления об окружающем мире расширяются.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Формируется наглядно образное и абстрактное мышление, интеллект.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4" name="Рисунок 3" descr="в мнемотехнике работают два полушар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54" y="1611275"/>
            <a:ext cx="4502164" cy="298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73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34545" y="382137"/>
            <a:ext cx="5707247" cy="6475863"/>
          </a:xfrm>
        </p:spPr>
        <p:txBody>
          <a:bodyPr>
            <a:normAutofit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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Ребенок учиться выстраивать логические цепочки, легко запоминает информацию.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Пересказ сказок, рассказов и заучивание стихов, для дошкольника превращается в увлекательную игру.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При помощи мнемотехники можно преодолеть стеснительность, и развивать общительность.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Мнемоника включает в работу оба полушария головного мозга.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	Раскрываются творческие способности детей.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в мнемотехнике работают два полушар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87" y="1932708"/>
            <a:ext cx="4461313" cy="2772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759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072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31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3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3100" b="1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СЕМИНАР-ПРАКТИКУМ для </a:t>
            </a:r>
            <a:r>
              <a:rPr lang="ru-RU" sz="3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начинающих педагогов</a:t>
            </a:r>
            <a:br>
              <a:rPr lang="ru-RU" sz="3100" b="1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3100" b="1" dirty="0">
                <a:solidFill>
                  <a:srgbClr val="800080"/>
                </a:solidFill>
                <a:latin typeface="Monotype Corsiva" panose="03010101010201010101" pitchFamily="66" charset="0"/>
              </a:rPr>
              <a:t>«МНЕМОТЕХНИКА </a:t>
            </a:r>
            <a:r>
              <a:rPr lang="ru-RU" sz="31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как </a:t>
            </a:r>
            <a:r>
              <a:rPr lang="ru-RU" sz="3100" b="1" dirty="0">
                <a:solidFill>
                  <a:srgbClr val="800080"/>
                </a:solidFill>
                <a:latin typeface="Monotype Corsiva" panose="03010101010201010101" pitchFamily="66" charset="0"/>
              </a:rPr>
              <a:t>средство развития связной речи дошкольников</a:t>
            </a:r>
            <a:r>
              <a:rPr lang="ru-RU" sz="5400" b="1" dirty="0">
                <a:solidFill>
                  <a:srgbClr val="800080"/>
                </a:solidFill>
                <a:latin typeface="Monotype Corsiva" panose="03010101010201010101" pitchFamily="66" charset="0"/>
              </a:rPr>
              <a:t>» </a:t>
            </a:r>
            <a:br>
              <a:rPr lang="ru-RU" sz="5400" b="1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0" y="1757546"/>
            <a:ext cx="5977247" cy="448293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алгоритм рассказа длядетей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134">
            <a:off x="8495129" y="1975826"/>
            <a:ext cx="2383808" cy="1886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алгоритм рассказа о грибах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0781">
            <a:off x="8790264" y="4285818"/>
            <a:ext cx="2631741" cy="189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0" t="38209" r="910" b="38905"/>
          <a:stretch/>
        </p:blipFill>
        <p:spPr>
          <a:xfrm>
            <a:off x="4888673" y="5410434"/>
            <a:ext cx="3394728" cy="9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821" y="258248"/>
            <a:ext cx="10515600" cy="7392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C00CC"/>
                </a:solidFill>
                <a:latin typeface="Monotype Corsiva" panose="03010101010201010101" pitchFamily="66" charset="0"/>
              </a:rPr>
              <a:t>Открытое занятие для начинающих педагогов</a:t>
            </a:r>
            <a:endParaRPr lang="ru-RU" b="1" dirty="0">
              <a:solidFill>
                <a:srgbClr val="CC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1601" r="26914" b="606"/>
          <a:stretch/>
        </p:blipFill>
        <p:spPr>
          <a:xfrm>
            <a:off x="4305374" y="943439"/>
            <a:ext cx="4175020" cy="4293580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14" y="2344496"/>
            <a:ext cx="2858660" cy="2169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53" y="1721043"/>
            <a:ext cx="2607010" cy="27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984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69</Words>
  <Application>Microsoft Office PowerPoint</Application>
  <PresentationFormat>Широкоэкранный</PresentationFormat>
  <Paragraphs>11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Segoe Print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  СЕМИНАР-ПРАКТИКУМ для начинающих педагогов «МНЕМОТЕХНИКА  как средство развития связной речи дошкольников»  </vt:lpstr>
      <vt:lpstr>Презентация PowerPoint</vt:lpstr>
      <vt:lpstr>Презентация PowerPoint</vt:lpstr>
      <vt:lpstr>Мнемотехника — совокупность приемов и методов, направленных на тренировку памяти, речи, которые помогают быстрее запомнить информацию путем образования ассоциаций, на основе визуального и аудиального, а также чувственного представления. </vt:lpstr>
      <vt:lpstr>  Мнемотехника включает в работу оба полушария головного мозга. Левое, которое отвечает за логическое мышление и развитие речи, и правое, которое отвечает за творческое начало.  </vt:lpstr>
      <vt:lpstr>    Преимуществ от данной техники множество. Например:  Улучшается память, внимательность, воображение, фантазия.  Развивается речь, увеличивается словарный запас.  Представления об окружающем мире расширяются.  Формируется наглядно образное и абстрактное мышление, интеллект.   </vt:lpstr>
      <vt:lpstr> Ребенок учиться выстраивать логические цепочки, легко запоминает информацию.  Пересказ сказок, рассказов и заучивание стихов, для дошкольника превращается в увлекательную игру.  При помощи мнемотехники можно преодолеть стеснительность, и развивать общительность.  Мнемоника включает в работу оба полушария головного мозга.  Раскрываются творческие способности детей.  </vt:lpstr>
      <vt:lpstr>  СЕМИНАР-ПРАКТИКУМ для начинающих педагогов «МНЕМОТЕХНИКА как средство развития связной речи дошкольников»  </vt:lpstr>
      <vt:lpstr>Открытое занятие для начинающих педагогов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СЕМИНАР-ПРАКТИКУМ для начинающих педагогов «МНЕМОТЕХНИКА  как средство развития связной речи дошкольников»</dc:title>
  <dc:creator>home</dc:creator>
  <cp:lastModifiedBy>Elena Khromova</cp:lastModifiedBy>
  <cp:revision>8</cp:revision>
  <dcterms:created xsi:type="dcterms:W3CDTF">2023-01-24T08:12:24Z</dcterms:created>
  <dcterms:modified xsi:type="dcterms:W3CDTF">2023-01-24T14:24:25Z</dcterms:modified>
</cp:coreProperties>
</file>